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774575" y="374075"/>
            <a:ext cx="3066600" cy="10005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>
                <a:solidFill>
                  <a:schemeClr val="dk2"/>
                </a:solidFill>
              </a:rPr>
              <a:t>§1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Benefits for companies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Benefits for employees</a:t>
            </a:r>
            <a:endParaRPr sz="1800">
              <a:solidFill>
                <a:schemeClr val="dk2"/>
              </a:solidFill>
            </a:endParaRPr>
          </a:p>
        </p:txBody>
      </p:sp>
      <p:cxnSp>
        <p:nvCxnSpPr>
          <p:cNvPr id="55" name="Google Shape;55;p13"/>
          <p:cNvCxnSpPr>
            <a:endCxn id="54" idx="2"/>
          </p:cNvCxnSpPr>
          <p:nvPr/>
        </p:nvCxnSpPr>
        <p:spPr>
          <a:xfrm rot="10800000">
            <a:off x="2307875" y="1374575"/>
            <a:ext cx="834600" cy="66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6" name="Google Shape;56;p13"/>
          <p:cNvCxnSpPr/>
          <p:nvPr/>
        </p:nvCxnSpPr>
        <p:spPr>
          <a:xfrm flipH="1" rot="10800000">
            <a:off x="5775050" y="1374575"/>
            <a:ext cx="935100" cy="66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7" name="Google Shape;57;p13"/>
          <p:cNvCxnSpPr>
            <a:stCxn id="58" idx="0"/>
          </p:cNvCxnSpPr>
          <p:nvPr/>
        </p:nvCxnSpPr>
        <p:spPr>
          <a:xfrm flipH="1" rot="10800000">
            <a:off x="2307875" y="3125375"/>
            <a:ext cx="902100" cy="630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" name="Google Shape;59;p13"/>
          <p:cNvCxnSpPr>
            <a:stCxn id="60" idx="0"/>
          </p:cNvCxnSpPr>
          <p:nvPr/>
        </p:nvCxnSpPr>
        <p:spPr>
          <a:xfrm rot="10800000">
            <a:off x="5961375" y="3125375"/>
            <a:ext cx="957000" cy="630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5385075" y="374075"/>
            <a:ext cx="3066600" cy="10005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>
                <a:solidFill>
                  <a:schemeClr val="dk2"/>
                </a:solidFill>
              </a:rPr>
              <a:t>§2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Benefits for companies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Benefits for employees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774575" y="3755975"/>
            <a:ext cx="3066600" cy="10005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>
                <a:solidFill>
                  <a:schemeClr val="dk2"/>
                </a:solidFill>
              </a:rPr>
              <a:t>§3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Benefits for companies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Benefits for employees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5385075" y="3755975"/>
            <a:ext cx="3066600" cy="10005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>
                <a:solidFill>
                  <a:schemeClr val="dk2"/>
                </a:solidFill>
              </a:rPr>
              <a:t>§4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Benefits for companies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Benefits for employees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